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Skjervøy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2510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2885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1324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6695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474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883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621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2022-01-27T08:39:36Z</dcterms:modified>
</cp:coreProperties>
</file>