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Gáivuotna-Kåfjord-Kaivuono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3044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88735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60077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22700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2991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82518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73566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2 656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2022-01-27T08:39:26Z</dcterms:modified>
</cp:coreProperties>
</file>