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Lyngen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9539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7455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638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9648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1819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3913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0000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2022-01-27T08:39:07Z</dcterms:modified>
</cp:coreProperties>
</file>