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Karlsøy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9273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3628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6563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126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942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288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7927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2022-01-27T08:38:58Z</dcterms:modified>
</cp:coreProperties>
</file>