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Balsfjord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6883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3242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2336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5735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6127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6690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269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2022-01-27T08:38:48Z</dcterms:modified>
</cp:coreProperties>
</file>