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Tjeldsund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26540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957022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4161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4305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5787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8830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95589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2022-01-27T08:38:29Z</dcterms:modified>
</cp:coreProperties>
</file>