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Hammerfest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6763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4819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9606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9481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71 498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713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71 498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499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62 648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9200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58 926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2022-01-27T08:38:20Z</dcterms:modified>
</cp:coreProperties>
</file>