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Vadsø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22253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9610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3092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99533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0644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3569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6383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2022-01-27T08:38:10Z</dcterms:modified>
</cp:coreProperties>
</file>