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Vardø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482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368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5618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9420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1655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2007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6675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2022-01-27T08:38:01Z</dcterms:modified>
</cp:coreProperties>
</file>