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Alta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012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1448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2505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7802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956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3506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0365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2022-01-27T08:37:51Z</dcterms:modified>
</cp:coreProperties>
</file>