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Harstad - Hárstták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905494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572931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973958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806851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113510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173028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028488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1 643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2022-01-27T08:37:42Z</dcterms:modified>
</cp:coreProperties>
</file>