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Tromsø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2128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26 886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32 037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28 125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22 914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37 444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17495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90812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8303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2476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37 444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567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33 935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8717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6 997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29 947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2022-01-27T08:37:33Z</dcterms:modified>
</cp:coreProperties>
</file>