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Trøndelag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710913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93 263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142 982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113 898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43 232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129 346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558513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919181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945767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147 054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94982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897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144 839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144 839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154 406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156 851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61681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43 206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18 827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85 021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951689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62 026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13 022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72 006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2022-01-26T15:08:53Z</dcterms:modified>
</cp:coreProperties>
</file>