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Orkland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1827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1185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576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89069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8513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9 976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7742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2759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2022-01-27T08:37:24Z</dcterms:modified>
</cp:coreProperties>
</file>