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1227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787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5941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6764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5863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6331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2764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2022-01-27T08:37:14Z</dcterms:modified>
</cp:coreProperties>
</file>