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4689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10 516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7019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4023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8214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749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5799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1539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2022-01-27T08:37:05Z</dcterms:modified>
</cp:coreProperties>
</file>