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Hitra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2278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2045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317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3271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3233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025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205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2022-01-27T08:36:55Z</dcterms:modified>
</cp:coreProperties>
</file>