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Heim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92244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137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1959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09508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2080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1039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1592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2022-01-27T08:36:46Z</dcterms:modified>
</cp:coreProperties>
</file>