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Indre Fosen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40627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89032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66405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4057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4762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0948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5034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2022-01-27T08:36:37Z</dcterms:modified>
</cp:coreProperties>
</file>