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1711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0466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5229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3787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4997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9406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9017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2022-01-27T08:36:28Z</dcterms:modified>
</cp:coreProperties>
</file>