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8275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4266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2469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4615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4458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4770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9945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2022-01-27T08:36:19Z</dcterms:modified>
</cp:coreProperties>
</file>