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Levanger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1470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13 560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11 775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92096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39077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98625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17 199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69974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1323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9 305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9160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7 738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2022-01-27T08:36:10Z</dcterms:modified>
</cp:coreProperties>
</file>