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Stjørdal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57978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5009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4295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5948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2630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6443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803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2022-01-27T08:36:01Z</dcterms:modified>
</cp:coreProperties>
</file>