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737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9618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4865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9392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8749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038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2142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2022-01-27T08:35:52Z</dcterms:modified>
</cp:coreProperties>
</file>