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Selbu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162479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296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296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584503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221776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477354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587906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554577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532329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2022-01-27T08:35:43Z</dcterms:modified>
</cp:coreProperties>
</file>