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Malvik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833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8610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093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575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7859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6840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0723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2022-01-27T08:35:34Z</dcterms:modified>
</cp:coreProperties>
</file>