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Skaun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86442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04587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66561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8823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17694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8950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6321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2022-01-27T08:35:26Z</dcterms:modified>
</cp:coreProperties>
</file>