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Melhus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537113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120080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014831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079143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03807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2 251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420452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398173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1 833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2022-01-27T08:35:17Z</dcterms:modified>
</cp:coreProperties>
</file>