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1488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6982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582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1256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6204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7060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4054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2022-01-27T08:35:08Z</dcterms:modified>
</cp:coreProperties>
</file>