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Holtålen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0517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2814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326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2161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446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85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3070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2022-01-27T08:34:59Z</dcterms:modified>
</cp:coreProperties>
</file>