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Røros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558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2923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6466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0370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2750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0366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8103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2022-01-27T08:34:50Z</dcterms:modified>
</cp:coreProperties>
</file>