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Rennebu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2237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4932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85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6852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1413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2065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7291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2022-01-27T08:34:41Z</dcterms:modified>
</cp:coreProperties>
</file>