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Oppdal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0493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862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23289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8730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1448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36895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3158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2022-01-27T08:34:33Z</dcterms:modified>
</cp:coreProperties>
</file>