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060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4933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71217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0833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7914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1626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3543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2022-01-27T08:34:24Z</dcterms:modified>
</cp:coreProperties>
</file>