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5758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8306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68371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3304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5019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8356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2536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2022-01-27T08:34:15Z</dcterms:modified>
</cp:coreProperties>
</file>