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Namsos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4693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0946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6386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0267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4996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8915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4112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2022-01-27T08:34:07Z</dcterms:modified>
</cp:coreProperties>
</file>