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Steinkjer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8543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1692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668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6300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4302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7182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8420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2022-01-27T08:33:58Z</dcterms:modified>
</cp:coreProperties>
</file>