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Trondheim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85840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28 545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52 208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44 562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42 065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03912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49325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81022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53 981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76132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56 443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85932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9 748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40 019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8068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18 281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33 252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2022-01-27T08:33:50Z</dcterms:modified>
</cp:coreProperties>
</file>