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6818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377 436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50 894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676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5462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2854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430 498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4055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17 617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49 675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84 044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214 762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118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299 483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040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197 062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211 938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2022-01-26T15:08:32Z</dcterms:modified>
</cp:coreProperties>
</file>