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845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6147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3445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523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3474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1666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1601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2022-01-27T08:33:41Z</dcterms:modified>
</cp:coreProperties>
</file>