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Gloppen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74717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51158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20808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83564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91540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88989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12299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3 950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2022-01-27T08:33:33Z</dcterms:modified>
</cp:coreProperties>
</file>