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0746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9 486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9 463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4830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4975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1549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7795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568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6999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2022-01-27T08:33:24Z</dcterms:modified>
</cp:coreProperties>
</file>