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Bremanger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2734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8945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9599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97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7673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4315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8760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2022-01-27T08:33:16Z</dcterms:modified>
</cp:coreProperties>
</file>