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Sunnfjord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58549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8 468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10 260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84270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69439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1241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10 260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65084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47384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49675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7 870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2022-01-27T08:33:08Z</dcterms:modified>
</cp:coreProperties>
</file>