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Fjaler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3696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567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0579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4357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769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3559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2332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2022-01-27T08:32:59Z</dcterms:modified>
</cp:coreProperties>
</file>