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Askvoll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4445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6016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5515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662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8137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2892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7361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2022-01-27T08:32:51Z</dcterms:modified>
</cp:coreProperties>
</file>