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9959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0450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2167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4835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6570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288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514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2022-01-27T08:32:43Z</dcterms:modified>
</cp:coreProperties>
</file>