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1/27/2022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1/27/2022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Årdal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77977556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3 914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6 822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4 385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1 029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6 822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0" y="1778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78196961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37767114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0" y="3302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848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85859298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12/2021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6 822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31.12.2021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89467289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smtClean="0">
                          <a:latin typeface="Calibri Light" panose="020F0302020204030204" pitchFamily="34" charset="0"/>
                        </a:rPr>
                        <a:t>2020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3 253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 smtClean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59590721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1 256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5 566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72729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32935663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1 476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5 346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4260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83814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549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749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567</cp:revision>
  <cp:lastPrinted>2017-07-27T06:02:26Z</cp:lastPrinted>
  <dcterms:created xsi:type="dcterms:W3CDTF">2012-04-19T09:19:28Z</dcterms:created>
  <dcterms:modified xsi:type="dcterms:W3CDTF">2022-01-27T08:32:34Z</dcterms:modified>
</cp:coreProperties>
</file>