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Lærdal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34572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29459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8577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31022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3606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15150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17002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1 777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2022-01-27T08:32:26Z</dcterms:modified>
</cp:coreProperties>
</file>