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734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5639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2381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2078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5803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9480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9266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2022-01-27T08:32:18Z</dcterms:modified>
</cp:coreProperties>
</file>